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2" r:id="rId3"/>
    <p:sldId id="256" r:id="rId4"/>
    <p:sldId id="257" r:id="rId5"/>
    <p:sldId id="258" r:id="rId6"/>
    <p:sldId id="261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FAC21-9DB2-4350-8DF7-9B40F45078E0}" v="46" dt="2024-03-08T08:36:45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67" d="100"/>
          <a:sy n="67" d="100"/>
        </p:scale>
        <p:origin x="16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CFA9B2-53FF-87B1-B3E3-5627DCC6D6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6A933F-0CE9-B79D-E61A-37CEE1DF5A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2837D6C-C58D-46FA-9798-AE47D9006BA2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1E20DF8F-0039-5B0C-8BE0-DB540DB63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55A20ACF-787F-C9E1-551E-989F1B651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C1AC48-BF46-F1B4-FE2C-13F698113C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109896-6E3A-BB16-ACEF-D8B26E917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6EBDBF-201A-4775-B36C-C17DCC5B852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7E6D1435-66A0-B5A9-9B51-4876830E06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D0F7E029-C541-FE1F-6508-0B09C4F292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7155EE89-D88D-7EAA-66C1-B5561D7AA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37929B-E79C-455B-808F-2736D0A6A6B5}" type="slidenum">
              <a:rPr lang="pl-PL" altLang="pl-PL"/>
              <a:pPr eaLnBrk="1" hangingPunct="1">
                <a:spcBef>
                  <a:spcPct val="0"/>
                </a:spcBef>
              </a:pPr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>
            <a:extLst>
              <a:ext uri="{FF2B5EF4-FFF2-40B4-BE49-F238E27FC236}">
                <a16:creationId xmlns:a16="http://schemas.microsoft.com/office/drawing/2014/main" id="{145C2F61-9970-F9BD-0016-B4E22718F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ymbol zastępczy notatek 2">
            <a:extLst>
              <a:ext uri="{FF2B5EF4-FFF2-40B4-BE49-F238E27FC236}">
                <a16:creationId xmlns:a16="http://schemas.microsoft.com/office/drawing/2014/main" id="{D8F0723D-AB7F-21F0-A1A8-AFEED002C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4340" name="Symbol zastępczy numeru slajdu 3">
            <a:extLst>
              <a:ext uri="{FF2B5EF4-FFF2-40B4-BE49-F238E27FC236}">
                <a16:creationId xmlns:a16="http://schemas.microsoft.com/office/drawing/2014/main" id="{3B9750DA-70B5-2411-D71F-B3D120893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0788D5-9EA2-41C4-92D7-A83E82D04662}" type="slidenum">
              <a:rPr lang="pl-PL" altLang="pl-PL"/>
              <a:pPr eaLnBrk="1" hangingPunct="1">
                <a:spcBef>
                  <a:spcPct val="0"/>
                </a:spcBef>
              </a:pPr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951F08-426F-F02D-95D7-2D78DB6A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0008-D7F8-4563-9866-CC2E8092730B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428DD2-D84A-291F-FB05-9B2D96F4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59EC31-9698-313F-0D5D-8829E13B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429D8-1C62-4369-9DA7-C3F54EB74D1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57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367FF0-E905-F44A-1AF5-696D397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8BBC-C5CB-4FA4-947D-3C32B02945C7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EF8DED-5DDA-7407-60B0-44756278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7FB4EC-D7A3-388D-F0ED-4CEF4267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85885-AE25-4095-8A03-6E0812925AE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266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9AE01D-3DF6-BC6D-BE66-4344EA7C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4DE8-E2F8-4CFD-B239-E4D335725949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B1A66E-768D-C734-86DE-5F081E13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E66733-084D-4E52-2C88-29B09ADB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2D07F-D478-4DF0-8D06-43A32D05D02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4685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10AB44-1344-C3E9-BFA5-A53C6A2C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755C-3DB3-4930-8828-5EED105EAD92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7E9380-3830-39AA-FF9E-BE47AE6F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3F608A-AAEC-14B4-033F-3B5219D9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75E86-AE49-4F1C-82CD-2393598E0A2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621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48800F-2249-61E4-3333-34E495E0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8A79-DE41-4BFB-AF22-AEBEC5EE934C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36892B-5F1D-E95A-9565-5547969E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E9F3E1-803B-9B99-3457-C155E696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A424-259F-4D2F-A59B-5E26C68481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925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58AF9862-DB63-FF77-9BAA-1A2D3DF7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F41F-CEC7-44E1-BC3D-ACAB6C1C7D87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4F59A5A-AF99-3F54-7573-A96452D6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08CDFD6-CD70-FC8F-7A42-895C2809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85A88-07B8-4D3F-877A-F084882B3C5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460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0235C726-FEDA-FA9F-AE4D-D9399BEC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3564-93B2-43D9-8BC3-4D62E384DC6B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98DAF592-C13D-A331-FD9B-D47F4BE4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7BAE154F-3A27-ED74-46A1-A2DE14DB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BCD52-C162-4B4F-8F1A-D2565EF56C6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57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4468ABA9-CC4C-EF32-2E78-8A9D3227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EE27-AF57-4E6E-A013-9C53238F25B4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3DD5ED42-1288-C57B-A209-D4FBA958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9EB80A0E-7CC2-A5D8-2EAE-EB21471B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226-090F-4735-B8ED-D9A3C46CF09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3541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4F6AAD27-AFB4-A121-3841-562AC301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7D42-FBD5-4BBA-BF46-40AD5440F9D4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D3C82384-748C-B71E-86EB-5DE2E10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2D7B42F3-5A47-3824-25EC-CC5DC529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DA7A7-2F79-4653-BBDC-0E1F9DB3D1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561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8338BB3-8406-562A-6071-F6F423C1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ED42-AFEA-4D07-9FD6-A982EAADEF99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12CCEDA-AC5C-4E7D-8DE7-A9490F10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8E28C67-CFF7-E636-0258-069623D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FB1F-B68F-492E-834A-C9256E54283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261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F9DFD332-64B8-3EDB-0E58-23CC8C5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ED10-FCDF-4876-91C7-3AD2BDE6D363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30233F65-2F6A-7A59-C5E3-A4DB20CA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C194966-71A4-4DAC-7D96-B7177CD8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66AAE-00C3-4EF3-B918-F4C9DF87DA9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3364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642FD5D6-85A1-20A4-73D0-04E6ABBA10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32907CC6-556B-D1B6-E958-AAFBF1B331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F35E7F-BACE-F207-C4A6-776C54C25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6B90A1-304D-48A2-832E-5B4D26F73B17}" type="datetimeFigureOut">
              <a:rPr lang="pl-PL"/>
              <a:pPr>
                <a:defRPr/>
              </a:pPr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537D87-4357-58A5-9217-A65CA6D44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D3FB70-7E2A-0C8F-B322-9A230B392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705FDDC-623B-4DC2-8FC7-1C9CA503E20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" Type="http://schemas.openxmlformats.org/officeDocument/2006/relationships/image" Target="../media/image58.jpe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66.jpeg"/><Relationship Id="rId3" Type="http://schemas.openxmlformats.org/officeDocument/2006/relationships/image" Target="../media/image80.jpeg"/><Relationship Id="rId7" Type="http://schemas.openxmlformats.org/officeDocument/2006/relationships/image" Target="../media/image42.jpeg"/><Relationship Id="rId12" Type="http://schemas.openxmlformats.org/officeDocument/2006/relationships/image" Target="../media/image16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10.jpeg"/><Relationship Id="rId5" Type="http://schemas.openxmlformats.org/officeDocument/2006/relationships/image" Target="../media/image30.jpeg"/><Relationship Id="rId10" Type="http://schemas.openxmlformats.org/officeDocument/2006/relationships/image" Target="../media/image8.jpeg"/><Relationship Id="rId4" Type="http://schemas.openxmlformats.org/officeDocument/2006/relationships/image" Target="../media/image78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1EC005C-A092-0895-20D2-04CE3BF02FE7}"/>
              </a:ext>
            </a:extLst>
          </p:cNvPr>
          <p:cNvSpPr txBox="1"/>
          <p:nvPr/>
        </p:nvSpPr>
        <p:spPr>
          <a:xfrm>
            <a:off x="539552" y="692696"/>
            <a:ext cx="8208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Figure 1. </a:t>
            </a:r>
            <a:r>
              <a:rPr lang="en-US" sz="1600" b="1" dirty="0">
                <a:latin typeface="+mn-lt"/>
              </a:rPr>
              <a:t>Bio-imaging of NO production</a:t>
            </a:r>
            <a:r>
              <a:rPr lang="en-US" sz="1600" dirty="0">
                <a:latin typeface="+mn-lt"/>
              </a:rPr>
              <a:t> in cucumber roots treated with short (1day, 1d) and long (6 days, 6d) low temperature stress</a:t>
            </a:r>
            <a:r>
              <a:rPr lang="pl-PL" sz="1600" dirty="0">
                <a:latin typeface="+mn-lt"/>
              </a:rPr>
              <a:t>. 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</a:rPr>
              <a:t>Some of the plants subjected to long-term stress, after 3 days of exposure to LT were transferred to control conditions for another 3 days (post-stressed plants, 3d+3d).</a:t>
            </a:r>
            <a:r>
              <a:rPr lang="pl-PL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 </a:t>
            </a:r>
            <a:endParaRPr lang="pl-PL" sz="1600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1670095-80C7-C684-25AF-E6A03B2C6DFF}"/>
              </a:ext>
            </a:extLst>
          </p:cNvPr>
          <p:cNvSpPr txBox="1"/>
          <p:nvPr/>
        </p:nvSpPr>
        <p:spPr>
          <a:xfrm>
            <a:off x="611560" y="2060848"/>
            <a:ext cx="82089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 err="1"/>
              <a:t>Amount</a:t>
            </a:r>
            <a:r>
              <a:rPr lang="pl-PL" sz="1600" dirty="0"/>
              <a:t> of NO in </a:t>
            </a:r>
            <a:r>
              <a:rPr lang="pl-PL" sz="1600" dirty="0" err="1"/>
              <a:t>root</a:t>
            </a:r>
            <a:r>
              <a:rPr lang="pl-PL" sz="1600" dirty="0"/>
              <a:t> </a:t>
            </a:r>
            <a:r>
              <a:rPr lang="pl-PL" sz="1600" dirty="0" err="1"/>
              <a:t>tissues</a:t>
            </a:r>
            <a:r>
              <a:rPr lang="pl-PL" sz="1600" dirty="0"/>
              <a:t> was </a:t>
            </a:r>
            <a:r>
              <a:rPr lang="pl-PL" sz="1600" dirty="0" err="1"/>
              <a:t>assayed</a:t>
            </a:r>
            <a:r>
              <a:rPr lang="pl-PL" sz="1600" dirty="0"/>
              <a:t> </a:t>
            </a:r>
            <a:r>
              <a:rPr lang="pl-PL" sz="1600" dirty="0" err="1"/>
              <a:t>using</a:t>
            </a:r>
            <a:r>
              <a:rPr lang="pl-PL" sz="1600" dirty="0"/>
              <a:t> the </a:t>
            </a:r>
            <a:r>
              <a:rPr lang="pl-PL" sz="1600" dirty="0" err="1"/>
              <a:t>fluorescent</a:t>
            </a:r>
            <a:r>
              <a:rPr lang="pl-PL" sz="1600" dirty="0"/>
              <a:t> NO </a:t>
            </a:r>
            <a:r>
              <a:rPr lang="pl-PL" sz="1600" dirty="0" err="1"/>
              <a:t>indicator</a:t>
            </a:r>
            <a:r>
              <a:rPr lang="pl-PL" sz="1600" dirty="0"/>
              <a:t> </a:t>
            </a:r>
            <a:r>
              <a:rPr lang="pl-PL" sz="1600" dirty="0" err="1"/>
              <a:t>dye</a:t>
            </a:r>
            <a:r>
              <a:rPr lang="pl-PL" sz="1600" dirty="0"/>
              <a:t>, 5,6-diaminofluorescein </a:t>
            </a:r>
            <a:r>
              <a:rPr lang="pl-PL" sz="1600" dirty="0" err="1"/>
              <a:t>diacetate</a:t>
            </a:r>
            <a:r>
              <a:rPr lang="pl-PL" sz="1600" dirty="0"/>
              <a:t> (DAF-2D). </a:t>
            </a:r>
            <a:r>
              <a:rPr lang="pl-PL" sz="1600" dirty="0" err="1"/>
              <a:t>Excised</a:t>
            </a:r>
            <a:r>
              <a:rPr lang="pl-PL" sz="1600" dirty="0"/>
              <a:t> </a:t>
            </a:r>
            <a:r>
              <a:rPr lang="pl-PL" sz="1600" dirty="0" err="1"/>
              <a:t>roots</a:t>
            </a:r>
            <a:r>
              <a:rPr lang="pl-PL" sz="1600" dirty="0"/>
              <a:t> </a:t>
            </a:r>
            <a:r>
              <a:rPr lang="pl-PL" sz="1600" dirty="0" err="1"/>
              <a:t>were</a:t>
            </a:r>
            <a:r>
              <a:rPr lang="pl-PL" sz="1600" dirty="0"/>
              <a:t> </a:t>
            </a:r>
            <a:r>
              <a:rPr lang="pl-PL" sz="1600" dirty="0" err="1"/>
              <a:t>briefly</a:t>
            </a:r>
            <a:r>
              <a:rPr lang="pl-PL" sz="1600" dirty="0"/>
              <a:t> </a:t>
            </a:r>
            <a:r>
              <a:rPr lang="pl-PL" sz="1600" dirty="0" err="1"/>
              <a:t>incubated</a:t>
            </a:r>
            <a:r>
              <a:rPr lang="pl-PL" sz="1600" dirty="0"/>
              <a:t> in 20 </a:t>
            </a:r>
            <a:r>
              <a:rPr lang="pl-PL" sz="1600" dirty="0" err="1"/>
              <a:t>mM</a:t>
            </a:r>
            <a:r>
              <a:rPr lang="pl-PL" sz="1600" dirty="0"/>
              <a:t> </a:t>
            </a:r>
            <a:r>
              <a:rPr lang="pl-PL" sz="1600" dirty="0" err="1"/>
              <a:t>Hepes</a:t>
            </a:r>
            <a:r>
              <a:rPr lang="pl-PL" sz="1600" dirty="0"/>
              <a:t>-KOH, </a:t>
            </a:r>
            <a:r>
              <a:rPr lang="pl-PL" sz="1600" dirty="0" err="1"/>
              <a:t>pH</a:t>
            </a:r>
            <a:r>
              <a:rPr lang="pl-PL" sz="1600" dirty="0"/>
              <a:t> 7.4 </a:t>
            </a:r>
            <a:r>
              <a:rPr lang="pl-PL" sz="1600" dirty="0" err="1"/>
              <a:t>containing</a:t>
            </a:r>
            <a:r>
              <a:rPr lang="pl-PL" sz="1600" dirty="0"/>
              <a:t> 10 µM DAF-2D for 10 min 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room</a:t>
            </a:r>
            <a:r>
              <a:rPr lang="pl-PL" sz="1600" dirty="0"/>
              <a:t> </a:t>
            </a:r>
            <a:r>
              <a:rPr lang="pl-PL" sz="1600" dirty="0" err="1"/>
              <a:t>temperature</a:t>
            </a:r>
            <a:r>
              <a:rPr lang="pl-PL" sz="1600" dirty="0"/>
              <a:t> in the </a:t>
            </a:r>
            <a:r>
              <a:rPr lang="pl-PL" sz="1600" dirty="0" err="1"/>
              <a:t>dark</a:t>
            </a:r>
            <a:r>
              <a:rPr lang="pl-PL" sz="1600" dirty="0"/>
              <a:t>. To </a:t>
            </a:r>
            <a:r>
              <a:rPr lang="pl-PL" sz="1600" dirty="0" err="1"/>
              <a:t>remove</a:t>
            </a:r>
            <a:r>
              <a:rPr lang="pl-PL" sz="1600" dirty="0"/>
              <a:t> </a:t>
            </a:r>
            <a:r>
              <a:rPr lang="pl-PL" sz="1600" dirty="0" err="1"/>
              <a:t>excess</a:t>
            </a:r>
            <a:r>
              <a:rPr lang="pl-PL" sz="1600" dirty="0"/>
              <a:t> of </a:t>
            </a:r>
            <a:r>
              <a:rPr lang="pl-PL" sz="1600" dirty="0" err="1"/>
              <a:t>fluorophore</a:t>
            </a:r>
            <a:r>
              <a:rPr lang="pl-PL" sz="1600" dirty="0"/>
              <a:t> from the </a:t>
            </a:r>
            <a:r>
              <a:rPr lang="pl-PL" sz="1600" dirty="0" err="1"/>
              <a:t>surface</a:t>
            </a:r>
            <a:r>
              <a:rPr lang="pl-PL" sz="1600" dirty="0"/>
              <a:t>, </a:t>
            </a:r>
            <a:r>
              <a:rPr lang="pl-PL" sz="1600" dirty="0" err="1"/>
              <a:t>roots</a:t>
            </a:r>
            <a:r>
              <a:rPr lang="pl-PL" sz="1600" dirty="0"/>
              <a:t> </a:t>
            </a:r>
            <a:r>
              <a:rPr lang="pl-PL" sz="1600" dirty="0" err="1"/>
              <a:t>were</a:t>
            </a:r>
            <a:r>
              <a:rPr lang="pl-PL" sz="1600" dirty="0"/>
              <a:t> </a:t>
            </a:r>
            <a:r>
              <a:rPr lang="pl-PL" sz="1600" dirty="0" err="1"/>
              <a:t>washed</a:t>
            </a:r>
            <a:r>
              <a:rPr lang="pl-PL" sz="1600" dirty="0"/>
              <a:t> for 15 min in </a:t>
            </a:r>
            <a:r>
              <a:rPr lang="pl-PL" sz="1600" dirty="0" err="1"/>
              <a:t>fresh</a:t>
            </a:r>
            <a:r>
              <a:rPr lang="pl-PL" sz="1600" dirty="0"/>
              <a:t> </a:t>
            </a:r>
            <a:r>
              <a:rPr lang="pl-PL" sz="1600" dirty="0" err="1"/>
              <a:t>Hepes</a:t>
            </a:r>
            <a:r>
              <a:rPr lang="pl-PL" sz="1600" dirty="0"/>
              <a:t>-KOH </a:t>
            </a:r>
            <a:r>
              <a:rPr lang="pl-PL" sz="1600" dirty="0" err="1"/>
              <a:t>buffer</a:t>
            </a:r>
            <a:r>
              <a:rPr lang="pl-PL" sz="1600" dirty="0"/>
              <a:t> </a:t>
            </a:r>
            <a:r>
              <a:rPr lang="pl-PL" sz="1600" dirty="0" err="1"/>
              <a:t>renewed</a:t>
            </a:r>
            <a:r>
              <a:rPr lang="pl-PL" sz="1600" dirty="0"/>
              <a:t> </a:t>
            </a:r>
            <a:r>
              <a:rPr lang="pl-PL" sz="1600" dirty="0" err="1"/>
              <a:t>twice</a:t>
            </a:r>
            <a:r>
              <a:rPr lang="pl-PL" sz="1600" dirty="0"/>
              <a:t>. NO-</a:t>
            </a:r>
            <a:r>
              <a:rPr lang="pl-PL" sz="1600" dirty="0" err="1"/>
              <a:t>specific</a:t>
            </a:r>
            <a:r>
              <a:rPr lang="pl-PL" sz="1600" dirty="0"/>
              <a:t> </a:t>
            </a:r>
            <a:r>
              <a:rPr lang="pl-PL" sz="1600" dirty="0" err="1"/>
              <a:t>fluorescence</a:t>
            </a:r>
            <a:r>
              <a:rPr lang="pl-PL" sz="1600" dirty="0"/>
              <a:t> was </a:t>
            </a:r>
            <a:r>
              <a:rPr lang="pl-PL" sz="1600" dirty="0" err="1"/>
              <a:t>detected</a:t>
            </a:r>
            <a:r>
              <a:rPr lang="pl-PL" sz="1600" dirty="0"/>
              <a:t> with the </a:t>
            </a:r>
            <a:r>
              <a:rPr lang="pl-PL" sz="1600" dirty="0" err="1"/>
              <a:t>fluorescent</a:t>
            </a:r>
            <a:r>
              <a:rPr lang="pl-PL" sz="1600" dirty="0"/>
              <a:t> </a:t>
            </a:r>
            <a:r>
              <a:rPr lang="pl-PL" sz="1600" dirty="0" err="1"/>
              <a:t>microscope</a:t>
            </a:r>
            <a:r>
              <a:rPr lang="pl-PL" sz="1600" dirty="0"/>
              <a:t> Zeiss </a:t>
            </a:r>
            <a:r>
              <a:rPr lang="pl-PL" sz="1600" dirty="0" err="1"/>
              <a:t>Axio</a:t>
            </a:r>
            <a:r>
              <a:rPr lang="pl-PL" sz="1600" dirty="0"/>
              <a:t> Image M2 </a:t>
            </a:r>
            <a:r>
              <a:rPr lang="pl-PL" sz="1600" dirty="0" err="1"/>
              <a:t>using</a:t>
            </a:r>
            <a:r>
              <a:rPr lang="pl-PL" sz="1600" dirty="0"/>
              <a:t> a Tag-YFP </a:t>
            </a:r>
            <a:r>
              <a:rPr lang="pl-PL" sz="1600" dirty="0" err="1"/>
              <a:t>filter</a:t>
            </a:r>
            <a:r>
              <a:rPr lang="pl-PL" sz="1600" dirty="0"/>
              <a:t> with </a:t>
            </a:r>
            <a:r>
              <a:rPr lang="pl-PL" sz="1600" dirty="0" err="1"/>
              <a:t>emission</a:t>
            </a:r>
            <a:r>
              <a:rPr lang="pl-PL" sz="1600" dirty="0"/>
              <a:t> of 524 </a:t>
            </a:r>
            <a:r>
              <a:rPr lang="pl-PL" sz="1600" dirty="0" err="1"/>
              <a:t>nm</a:t>
            </a:r>
            <a:r>
              <a:rPr lang="pl-PL" sz="1600" dirty="0"/>
              <a:t> and </a:t>
            </a:r>
            <a:r>
              <a:rPr lang="pl-PL" sz="1600" dirty="0" err="1"/>
              <a:t>unchanged</a:t>
            </a:r>
            <a:r>
              <a:rPr lang="pl-PL" sz="1600" dirty="0"/>
              <a:t> </a:t>
            </a:r>
            <a:r>
              <a:rPr lang="pl-PL" sz="1600" dirty="0" err="1"/>
              <a:t>parameters</a:t>
            </a:r>
            <a:r>
              <a:rPr lang="pl-PL" sz="1600" dirty="0"/>
              <a:t> for </a:t>
            </a:r>
            <a:r>
              <a:rPr lang="pl-PL" sz="1600" dirty="0" err="1"/>
              <a:t>every</a:t>
            </a:r>
            <a:r>
              <a:rPr lang="pl-PL" sz="1600" dirty="0"/>
              <a:t> </a:t>
            </a:r>
            <a:r>
              <a:rPr lang="pl-PL" sz="1600" dirty="0" err="1"/>
              <a:t>measurement</a:t>
            </a:r>
            <a:r>
              <a:rPr lang="pl-PL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592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le tekstowe 1">
            <a:extLst>
              <a:ext uri="{FF2B5EF4-FFF2-40B4-BE49-F238E27FC236}">
                <a16:creationId xmlns:a16="http://schemas.microsoft.com/office/drawing/2014/main" id="{8CBF6786-6529-D4C4-4C13-65A058B5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7345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Control – DAF</a:t>
            </a:r>
          </a:p>
        </p:txBody>
      </p:sp>
      <p:pic>
        <p:nvPicPr>
          <p:cNvPr id="2051" name="Obraz 3">
            <a:extLst>
              <a:ext uri="{FF2B5EF4-FFF2-40B4-BE49-F238E27FC236}">
                <a16:creationId xmlns:a16="http://schemas.microsoft.com/office/drawing/2014/main" id="{BF9517FA-6F55-A986-88F1-D06E5BD60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18256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le tekstowe 3">
            <a:extLst>
              <a:ext uri="{FF2B5EF4-FFF2-40B4-BE49-F238E27FC236}">
                <a16:creationId xmlns:a16="http://schemas.microsoft.com/office/drawing/2014/main" id="{6D343AC9-FDE3-BA99-7683-C251084DC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17488"/>
            <a:ext cx="889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Control		        LT1d			 LT 6d	   	             LT 3+3</a:t>
            </a:r>
          </a:p>
        </p:txBody>
      </p:sp>
      <p:pic>
        <p:nvPicPr>
          <p:cNvPr id="3075" name="Obraz 5">
            <a:extLst>
              <a:ext uri="{FF2B5EF4-FFF2-40B4-BE49-F238E27FC236}">
                <a16:creationId xmlns:a16="http://schemas.microsoft.com/office/drawing/2014/main" id="{10013F18-E9F0-A356-E8B5-DEECBC5C8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712788"/>
            <a:ext cx="18161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Obraz 6">
            <a:extLst>
              <a:ext uri="{FF2B5EF4-FFF2-40B4-BE49-F238E27FC236}">
                <a16:creationId xmlns:a16="http://schemas.microsoft.com/office/drawing/2014/main" id="{625D4EF8-1720-2149-B7CB-E41C77AFF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205038"/>
            <a:ext cx="18462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az 7">
            <a:extLst>
              <a:ext uri="{FF2B5EF4-FFF2-40B4-BE49-F238E27FC236}">
                <a16:creationId xmlns:a16="http://schemas.microsoft.com/office/drawing/2014/main" id="{9FE87DB1-FD89-DE6A-CFD3-5A4AF6285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644900"/>
            <a:ext cx="18224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az 8">
            <a:extLst>
              <a:ext uri="{FF2B5EF4-FFF2-40B4-BE49-F238E27FC236}">
                <a16:creationId xmlns:a16="http://schemas.microsoft.com/office/drawing/2014/main" id="{598B5827-36CF-BA65-6C55-AB077256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714375"/>
            <a:ext cx="17891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Obraz 9">
            <a:extLst>
              <a:ext uri="{FF2B5EF4-FFF2-40B4-BE49-F238E27FC236}">
                <a16:creationId xmlns:a16="http://schemas.microsoft.com/office/drawing/2014/main" id="{9C0C460B-E7E6-E44B-93A9-E41CC6B47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219325"/>
            <a:ext cx="18176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az 10">
            <a:extLst>
              <a:ext uri="{FF2B5EF4-FFF2-40B4-BE49-F238E27FC236}">
                <a16:creationId xmlns:a16="http://schemas.microsoft.com/office/drawing/2014/main" id="{976CACDA-24AE-5039-83F5-4B6E4A5E2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648075"/>
            <a:ext cx="18494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Obraz 11">
            <a:extLst>
              <a:ext uri="{FF2B5EF4-FFF2-40B4-BE49-F238E27FC236}">
                <a16:creationId xmlns:a16="http://schemas.microsoft.com/office/drawing/2014/main" id="{DDBF4051-E72B-6829-9765-DFC1A94486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33963"/>
            <a:ext cx="18542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Obraz 12">
            <a:extLst>
              <a:ext uri="{FF2B5EF4-FFF2-40B4-BE49-F238E27FC236}">
                <a16:creationId xmlns:a16="http://schemas.microsoft.com/office/drawing/2014/main" id="{8E0D47BB-0D6F-2294-60C6-95B5E58455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12788"/>
            <a:ext cx="18161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Obraz 13">
            <a:extLst>
              <a:ext uri="{FF2B5EF4-FFF2-40B4-BE49-F238E27FC236}">
                <a16:creationId xmlns:a16="http://schemas.microsoft.com/office/drawing/2014/main" id="{2C58A7E2-9FEF-B38E-E7FA-8D56F0C362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227263"/>
            <a:ext cx="18510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Obraz 14">
            <a:extLst>
              <a:ext uri="{FF2B5EF4-FFF2-40B4-BE49-F238E27FC236}">
                <a16:creationId xmlns:a16="http://schemas.microsoft.com/office/drawing/2014/main" id="{9F721633-5BAB-2A7F-0F23-B694E8FF07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644900"/>
            <a:ext cx="18510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Obraz 15">
            <a:extLst>
              <a:ext uri="{FF2B5EF4-FFF2-40B4-BE49-F238E27FC236}">
                <a16:creationId xmlns:a16="http://schemas.microsoft.com/office/drawing/2014/main" id="{AF4304A3-F047-D9CB-8106-5DE01CEC86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102225"/>
            <a:ext cx="18526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Obraz 16">
            <a:extLst>
              <a:ext uri="{FF2B5EF4-FFF2-40B4-BE49-F238E27FC236}">
                <a16:creationId xmlns:a16="http://schemas.microsoft.com/office/drawing/2014/main" id="{C1FC5D32-60A3-C7D5-8705-92059A13CA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715963"/>
            <a:ext cx="1816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Obraz 17">
            <a:extLst>
              <a:ext uri="{FF2B5EF4-FFF2-40B4-BE49-F238E27FC236}">
                <a16:creationId xmlns:a16="http://schemas.microsoft.com/office/drawing/2014/main" id="{3963815E-3B3B-7B7F-B2B2-349C128A9A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05038"/>
            <a:ext cx="18161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Obraz 18">
            <a:extLst>
              <a:ext uri="{FF2B5EF4-FFF2-40B4-BE49-F238E27FC236}">
                <a16:creationId xmlns:a16="http://schemas.microsoft.com/office/drawing/2014/main" id="{528154F3-BC1F-0129-AF78-2A58057515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638550"/>
            <a:ext cx="18272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Obraz 20">
            <a:extLst>
              <a:ext uri="{FF2B5EF4-FFF2-40B4-BE49-F238E27FC236}">
                <a16:creationId xmlns:a16="http://schemas.microsoft.com/office/drawing/2014/main" id="{3CABA967-749D-C556-FB0A-8DCA09F672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5072063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Obraz 4">
            <a:extLst>
              <a:ext uri="{FF2B5EF4-FFF2-40B4-BE49-F238E27FC236}">
                <a16:creationId xmlns:a16="http://schemas.microsoft.com/office/drawing/2014/main" id="{8B46DC8A-3D72-73D1-21B8-8982533D04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5086350"/>
            <a:ext cx="184626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1">
            <a:extLst>
              <a:ext uri="{FF2B5EF4-FFF2-40B4-BE49-F238E27FC236}">
                <a16:creationId xmlns:a16="http://schemas.microsoft.com/office/drawing/2014/main" id="{A845C29A-F946-71B6-82C7-98D16C768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8800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Obraz 1">
            <a:extLst>
              <a:ext uri="{FF2B5EF4-FFF2-40B4-BE49-F238E27FC236}">
                <a16:creationId xmlns:a16="http://schemas.microsoft.com/office/drawing/2014/main" id="{E74671F9-985E-A457-F97B-754CADE80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58800"/>
            <a:ext cx="18510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az 2">
            <a:extLst>
              <a:ext uri="{FF2B5EF4-FFF2-40B4-BE49-F238E27FC236}">
                <a16:creationId xmlns:a16="http://schemas.microsoft.com/office/drawing/2014/main" id="{604B5725-2544-B629-BFC1-877860303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60575"/>
            <a:ext cx="18510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az 5">
            <a:extLst>
              <a:ext uri="{FF2B5EF4-FFF2-40B4-BE49-F238E27FC236}">
                <a16:creationId xmlns:a16="http://schemas.microsoft.com/office/drawing/2014/main" id="{5CBE22B0-6D7A-FB43-7EFE-1870B0EC5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3530600"/>
            <a:ext cx="1862137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az 8">
            <a:extLst>
              <a:ext uri="{FF2B5EF4-FFF2-40B4-BE49-F238E27FC236}">
                <a16:creationId xmlns:a16="http://schemas.microsoft.com/office/drawing/2014/main" id="{9DD5B673-B31C-68F4-8BBF-819A337E0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58800"/>
            <a:ext cx="1852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9">
            <a:extLst>
              <a:ext uri="{FF2B5EF4-FFF2-40B4-BE49-F238E27FC236}">
                <a16:creationId xmlns:a16="http://schemas.microsoft.com/office/drawing/2014/main" id="{8F1CF54D-3436-F40A-2788-47750E0098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60575"/>
            <a:ext cx="1852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Obraz 10">
            <a:extLst>
              <a:ext uri="{FF2B5EF4-FFF2-40B4-BE49-F238E27FC236}">
                <a16:creationId xmlns:a16="http://schemas.microsoft.com/office/drawing/2014/main" id="{98D5AF43-698D-FFD8-DCF1-78B0C40280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43300"/>
            <a:ext cx="185261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Obraz 1">
            <a:extLst>
              <a:ext uri="{FF2B5EF4-FFF2-40B4-BE49-F238E27FC236}">
                <a16:creationId xmlns:a16="http://schemas.microsoft.com/office/drawing/2014/main" id="{6BFCD74E-410E-50C0-BDD7-ECE165C95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558800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Obraz 3">
            <a:extLst>
              <a:ext uri="{FF2B5EF4-FFF2-40B4-BE49-F238E27FC236}">
                <a16:creationId xmlns:a16="http://schemas.microsoft.com/office/drawing/2014/main" id="{8B6E8D0C-88CF-9D09-54AB-2659D5BE96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060575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Obraz 5">
            <a:extLst>
              <a:ext uri="{FF2B5EF4-FFF2-40B4-BE49-F238E27FC236}">
                <a16:creationId xmlns:a16="http://schemas.microsoft.com/office/drawing/2014/main" id="{36D7BCE1-EEE9-1624-8946-03C9A15106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60575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Obraz 16">
            <a:extLst>
              <a:ext uri="{FF2B5EF4-FFF2-40B4-BE49-F238E27FC236}">
                <a16:creationId xmlns:a16="http://schemas.microsoft.com/office/drawing/2014/main" id="{6211FB94-9BF6-6FF5-CFEE-C35B713095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43300"/>
            <a:ext cx="18526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Obraz 18">
            <a:extLst>
              <a:ext uri="{FF2B5EF4-FFF2-40B4-BE49-F238E27FC236}">
                <a16:creationId xmlns:a16="http://schemas.microsoft.com/office/drawing/2014/main" id="{A11BF8AB-6A0B-07FF-B7B6-6D2FD5CD29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016500"/>
            <a:ext cx="18573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3">
            <a:extLst>
              <a:ext uri="{FF2B5EF4-FFF2-40B4-BE49-F238E27FC236}">
                <a16:creationId xmlns:a16="http://schemas.microsoft.com/office/drawing/2014/main" id="{07934300-2593-404D-0B76-B14CFF4FF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17488"/>
            <a:ext cx="889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Control		        LT1d			 LT 6d	   	             LT 3+3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Obraz 3">
            <a:extLst>
              <a:ext uri="{FF2B5EF4-FFF2-40B4-BE49-F238E27FC236}">
                <a16:creationId xmlns:a16="http://schemas.microsoft.com/office/drawing/2014/main" id="{A481E79B-9CE7-AB89-F8D8-B67F1D40E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87375"/>
            <a:ext cx="18542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Obraz 7">
            <a:extLst>
              <a:ext uri="{FF2B5EF4-FFF2-40B4-BE49-F238E27FC236}">
                <a16:creationId xmlns:a16="http://schemas.microsoft.com/office/drawing/2014/main" id="{AE824F24-B77B-7A21-001F-365B6000A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2011363"/>
            <a:ext cx="18542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az 9">
            <a:extLst>
              <a:ext uri="{FF2B5EF4-FFF2-40B4-BE49-F238E27FC236}">
                <a16:creationId xmlns:a16="http://schemas.microsoft.com/office/drawing/2014/main" id="{39EE3CD6-1380-A44B-5FCE-006B7B5CF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3432175"/>
            <a:ext cx="185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az 2">
            <a:extLst>
              <a:ext uri="{FF2B5EF4-FFF2-40B4-BE49-F238E27FC236}">
                <a16:creationId xmlns:a16="http://schemas.microsoft.com/office/drawing/2014/main" id="{34448E4C-3CDB-9F9A-C53E-E32997AA1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832350"/>
            <a:ext cx="1854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Obraz 4">
            <a:extLst>
              <a:ext uri="{FF2B5EF4-FFF2-40B4-BE49-F238E27FC236}">
                <a16:creationId xmlns:a16="http://schemas.microsoft.com/office/drawing/2014/main" id="{ED06F496-45C9-0015-0B85-C50EEAA9E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87375"/>
            <a:ext cx="18542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Obraz 10">
            <a:extLst>
              <a:ext uri="{FF2B5EF4-FFF2-40B4-BE49-F238E27FC236}">
                <a16:creationId xmlns:a16="http://schemas.microsoft.com/office/drawing/2014/main" id="{5EF716B1-06EA-A013-E86D-A391FD6D8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012950"/>
            <a:ext cx="1854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Obraz 6">
            <a:extLst>
              <a:ext uri="{FF2B5EF4-FFF2-40B4-BE49-F238E27FC236}">
                <a16:creationId xmlns:a16="http://schemas.microsoft.com/office/drawing/2014/main" id="{766D4D86-8206-14B2-23F0-55E6290CA5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432175"/>
            <a:ext cx="185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Obraz 13">
            <a:extLst>
              <a:ext uri="{FF2B5EF4-FFF2-40B4-BE49-F238E27FC236}">
                <a16:creationId xmlns:a16="http://schemas.microsoft.com/office/drawing/2014/main" id="{282926A1-C219-8020-85A1-76FF1B30D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832350"/>
            <a:ext cx="1854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Obraz 9">
            <a:extLst>
              <a:ext uri="{FF2B5EF4-FFF2-40B4-BE49-F238E27FC236}">
                <a16:creationId xmlns:a16="http://schemas.microsoft.com/office/drawing/2014/main" id="{92A53D57-D907-6251-1919-D19C288FF1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87375"/>
            <a:ext cx="18542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Obraz 18">
            <a:extLst>
              <a:ext uri="{FF2B5EF4-FFF2-40B4-BE49-F238E27FC236}">
                <a16:creationId xmlns:a16="http://schemas.microsoft.com/office/drawing/2014/main" id="{A51870DC-23D8-0AF1-A5CF-F553551803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12950"/>
            <a:ext cx="1854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Obraz 12">
            <a:extLst>
              <a:ext uri="{FF2B5EF4-FFF2-40B4-BE49-F238E27FC236}">
                <a16:creationId xmlns:a16="http://schemas.microsoft.com/office/drawing/2014/main" id="{D0D41668-13B0-79D1-3B6D-D187624353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435350"/>
            <a:ext cx="185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Obraz 14">
            <a:extLst>
              <a:ext uri="{FF2B5EF4-FFF2-40B4-BE49-F238E27FC236}">
                <a16:creationId xmlns:a16="http://schemas.microsoft.com/office/drawing/2014/main" id="{FCB4588F-D6C0-E46D-777D-B9CC5BB43C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32350"/>
            <a:ext cx="1854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Obraz 17">
            <a:extLst>
              <a:ext uri="{FF2B5EF4-FFF2-40B4-BE49-F238E27FC236}">
                <a16:creationId xmlns:a16="http://schemas.microsoft.com/office/drawing/2014/main" id="{262D3EB3-337D-6B9D-2CEA-4CAE68FD77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87375"/>
            <a:ext cx="18542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Obraz 19">
            <a:extLst>
              <a:ext uri="{FF2B5EF4-FFF2-40B4-BE49-F238E27FC236}">
                <a16:creationId xmlns:a16="http://schemas.microsoft.com/office/drawing/2014/main" id="{3AFC077E-C141-C316-1B0F-4CE7548898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017713"/>
            <a:ext cx="18542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Obraz 25">
            <a:extLst>
              <a:ext uri="{FF2B5EF4-FFF2-40B4-BE49-F238E27FC236}">
                <a16:creationId xmlns:a16="http://schemas.microsoft.com/office/drawing/2014/main" id="{572C2797-EC15-08C7-36AB-93BB2B2714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436938"/>
            <a:ext cx="18542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Obraz 21">
            <a:extLst>
              <a:ext uri="{FF2B5EF4-FFF2-40B4-BE49-F238E27FC236}">
                <a16:creationId xmlns:a16="http://schemas.microsoft.com/office/drawing/2014/main" id="{07E79308-6DC6-1690-B039-5337ED70E7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832350"/>
            <a:ext cx="1854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3">
            <a:extLst>
              <a:ext uri="{FF2B5EF4-FFF2-40B4-BE49-F238E27FC236}">
                <a16:creationId xmlns:a16="http://schemas.microsoft.com/office/drawing/2014/main" id="{B0D8C568-E017-ADC9-17BE-1DBEAFE45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17488"/>
            <a:ext cx="889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Control		        LT1d			 LT 6d	   	             LT 3+3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Obraz 2">
            <a:extLst>
              <a:ext uri="{FF2B5EF4-FFF2-40B4-BE49-F238E27FC236}">
                <a16:creationId xmlns:a16="http://schemas.microsoft.com/office/drawing/2014/main" id="{AE02C6B6-33EC-9C52-1208-5E0AF1E92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1188"/>
            <a:ext cx="1908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az 3">
            <a:extLst>
              <a:ext uri="{FF2B5EF4-FFF2-40B4-BE49-F238E27FC236}">
                <a16:creationId xmlns:a16="http://schemas.microsoft.com/office/drawing/2014/main" id="{3E5CAE6E-87B3-0609-250B-46E9A71F9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05038"/>
            <a:ext cx="1908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az 4">
            <a:extLst>
              <a:ext uri="{FF2B5EF4-FFF2-40B4-BE49-F238E27FC236}">
                <a16:creationId xmlns:a16="http://schemas.microsoft.com/office/drawing/2014/main" id="{E9BC87C6-BE55-93AC-7860-70A8E5DAE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1188"/>
            <a:ext cx="18653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Obraz 6">
            <a:extLst>
              <a:ext uri="{FF2B5EF4-FFF2-40B4-BE49-F238E27FC236}">
                <a16:creationId xmlns:a16="http://schemas.microsoft.com/office/drawing/2014/main" id="{9189A221-4BD1-8727-4397-96DEA733D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05038"/>
            <a:ext cx="18653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az 7">
            <a:extLst>
              <a:ext uri="{FF2B5EF4-FFF2-40B4-BE49-F238E27FC236}">
                <a16:creationId xmlns:a16="http://schemas.microsoft.com/office/drawing/2014/main" id="{8D17ABA0-BF47-91D7-04F6-3BCC361BDE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611188"/>
            <a:ext cx="17827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Obraz 9">
            <a:extLst>
              <a:ext uri="{FF2B5EF4-FFF2-40B4-BE49-F238E27FC236}">
                <a16:creationId xmlns:a16="http://schemas.microsoft.com/office/drawing/2014/main" id="{DC6D9C3C-2EB6-3B5F-3CAF-C8162E775A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11188"/>
            <a:ext cx="1781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Obraz 11">
            <a:extLst>
              <a:ext uri="{FF2B5EF4-FFF2-40B4-BE49-F238E27FC236}">
                <a16:creationId xmlns:a16="http://schemas.microsoft.com/office/drawing/2014/main" id="{A1C91C5C-6F2E-56EF-8B31-B3933FCCA2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716338"/>
            <a:ext cx="186531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Obraz 14">
            <a:extLst>
              <a:ext uri="{FF2B5EF4-FFF2-40B4-BE49-F238E27FC236}">
                <a16:creationId xmlns:a16="http://schemas.microsoft.com/office/drawing/2014/main" id="{0C5EF42A-BECC-FBEB-D616-926DDCBA8E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245100"/>
            <a:ext cx="18684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Obraz 11">
            <a:extLst>
              <a:ext uri="{FF2B5EF4-FFF2-40B4-BE49-F238E27FC236}">
                <a16:creationId xmlns:a16="http://schemas.microsoft.com/office/drawing/2014/main" id="{E57462B4-C67D-8A48-C713-F69D13496F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2205038"/>
            <a:ext cx="1816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Obraz 12">
            <a:extLst>
              <a:ext uri="{FF2B5EF4-FFF2-40B4-BE49-F238E27FC236}">
                <a16:creationId xmlns:a16="http://schemas.microsoft.com/office/drawing/2014/main" id="{7C14775D-FAD2-893B-DF7E-17647154FB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716338"/>
            <a:ext cx="18161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Obraz 14">
            <a:extLst>
              <a:ext uri="{FF2B5EF4-FFF2-40B4-BE49-F238E27FC236}">
                <a16:creationId xmlns:a16="http://schemas.microsoft.com/office/drawing/2014/main" id="{F70EE55A-7312-E477-CE2E-67FAF134F7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716338"/>
            <a:ext cx="19081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Obraz 16">
            <a:extLst>
              <a:ext uri="{FF2B5EF4-FFF2-40B4-BE49-F238E27FC236}">
                <a16:creationId xmlns:a16="http://schemas.microsoft.com/office/drawing/2014/main" id="{4E2376F5-7534-0D0E-6D7B-B19B94B1D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251450"/>
            <a:ext cx="1908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3">
            <a:extLst>
              <a:ext uri="{FF2B5EF4-FFF2-40B4-BE49-F238E27FC236}">
                <a16:creationId xmlns:a16="http://schemas.microsoft.com/office/drawing/2014/main" id="{0FFF1B8B-9CFE-B234-EDCC-C76260E3E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17488"/>
            <a:ext cx="889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Control		        LT1d			 LT 6d	   	             LT 3+3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Obraz 2">
            <a:extLst>
              <a:ext uri="{FF2B5EF4-FFF2-40B4-BE49-F238E27FC236}">
                <a16:creationId xmlns:a16="http://schemas.microsoft.com/office/drawing/2014/main" id="{4C427496-D952-9E09-DF49-C04C539A9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4" y="501914"/>
            <a:ext cx="18700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az 3">
            <a:extLst>
              <a:ext uri="{FF2B5EF4-FFF2-40B4-BE49-F238E27FC236}">
                <a16:creationId xmlns:a16="http://schemas.microsoft.com/office/drawing/2014/main" id="{DD13CB42-6BDE-66FF-ABEF-F290C31EB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4" y="1935930"/>
            <a:ext cx="186213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az 4">
            <a:extLst>
              <a:ext uri="{FF2B5EF4-FFF2-40B4-BE49-F238E27FC236}">
                <a16:creationId xmlns:a16="http://schemas.microsoft.com/office/drawing/2014/main" id="{AE98480D-A9F4-9280-C234-01920498B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3429000"/>
            <a:ext cx="18494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az 6">
            <a:extLst>
              <a:ext uri="{FF2B5EF4-FFF2-40B4-BE49-F238E27FC236}">
                <a16:creationId xmlns:a16="http://schemas.microsoft.com/office/drawing/2014/main" id="{CDC974D2-A171-AC19-C4C1-CC3C25CC3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941888"/>
            <a:ext cx="18367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Obraz 7">
            <a:extLst>
              <a:ext uri="{FF2B5EF4-FFF2-40B4-BE49-F238E27FC236}">
                <a16:creationId xmlns:a16="http://schemas.microsoft.com/office/drawing/2014/main" id="{C2A94D19-A2C7-1B74-ADA5-5A16A22BC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16" y="456894"/>
            <a:ext cx="186213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Obraz 1">
            <a:extLst>
              <a:ext uri="{FF2B5EF4-FFF2-40B4-BE49-F238E27FC236}">
                <a16:creationId xmlns:a16="http://schemas.microsoft.com/office/drawing/2014/main" id="{2E3A79DF-125B-114F-BB9F-5B92B9BEF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16" y="1928812"/>
            <a:ext cx="186213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Obraz 10">
            <a:extLst>
              <a:ext uri="{FF2B5EF4-FFF2-40B4-BE49-F238E27FC236}">
                <a16:creationId xmlns:a16="http://schemas.microsoft.com/office/drawing/2014/main" id="{5AFBCE28-7B07-60A2-E2E1-1D8F6D0CB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450962"/>
            <a:ext cx="18621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Obraz 12">
            <a:extLst>
              <a:ext uri="{FF2B5EF4-FFF2-40B4-BE49-F238E27FC236}">
                <a16:creationId xmlns:a16="http://schemas.microsoft.com/office/drawing/2014/main" id="{F5059ED8-295D-9EDE-FDF9-D1BA6932E0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17" y="489214"/>
            <a:ext cx="18621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Obraz 14">
            <a:extLst>
              <a:ext uri="{FF2B5EF4-FFF2-40B4-BE49-F238E27FC236}">
                <a16:creationId xmlns:a16="http://schemas.microsoft.com/office/drawing/2014/main" id="{6F173B17-A934-D218-39F2-C0B3CC6A1B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" y="4960812"/>
            <a:ext cx="18589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Obraz 17">
            <a:extLst>
              <a:ext uri="{FF2B5EF4-FFF2-40B4-BE49-F238E27FC236}">
                <a16:creationId xmlns:a16="http://schemas.microsoft.com/office/drawing/2014/main" id="{CAC673A4-CE0C-A0B3-B1DC-D50F9CA925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" y="3440720"/>
            <a:ext cx="18589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Obraz 18">
            <a:extLst>
              <a:ext uri="{FF2B5EF4-FFF2-40B4-BE49-F238E27FC236}">
                <a16:creationId xmlns:a16="http://schemas.microsoft.com/office/drawing/2014/main" id="{47113FAE-1331-17A9-1A6B-8F6EB58C49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552450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Obraz 20">
            <a:extLst>
              <a:ext uri="{FF2B5EF4-FFF2-40B4-BE49-F238E27FC236}">
                <a16:creationId xmlns:a16="http://schemas.microsoft.com/office/drawing/2014/main" id="{4B098B49-2921-159A-B6D8-DA1F756DE0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1976438"/>
            <a:ext cx="18526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Obraz 11">
            <a:extLst>
              <a:ext uri="{FF2B5EF4-FFF2-40B4-BE49-F238E27FC236}">
                <a16:creationId xmlns:a16="http://schemas.microsoft.com/office/drawing/2014/main" id="{3FC97767-CD8E-1556-1F93-0919B560F8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3429000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Obraz 13">
            <a:extLst>
              <a:ext uri="{FF2B5EF4-FFF2-40B4-BE49-F238E27FC236}">
                <a16:creationId xmlns:a16="http://schemas.microsoft.com/office/drawing/2014/main" id="{50DAD52C-8E7F-6A7E-E3BD-57212F0EAB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4941888"/>
            <a:ext cx="18526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Obraz 23">
            <a:extLst>
              <a:ext uri="{FF2B5EF4-FFF2-40B4-BE49-F238E27FC236}">
                <a16:creationId xmlns:a16="http://schemas.microsoft.com/office/drawing/2014/main" id="{3C67EC56-2C80-11AD-FFA1-00275FD610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900613"/>
            <a:ext cx="18589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3">
            <a:extLst>
              <a:ext uri="{FF2B5EF4-FFF2-40B4-BE49-F238E27FC236}">
                <a16:creationId xmlns:a16="http://schemas.microsoft.com/office/drawing/2014/main" id="{9F4EC6C8-8806-17F8-6869-6B7DB6E2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698"/>
            <a:ext cx="889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Control		        LT1d			 LT 6d	   	             LT 3+3</a:t>
            </a:r>
          </a:p>
        </p:txBody>
      </p:sp>
      <p:pic>
        <p:nvPicPr>
          <p:cNvPr id="9226" name="Obraz 9">
            <a:extLst>
              <a:ext uri="{FF2B5EF4-FFF2-40B4-BE49-F238E27FC236}">
                <a16:creationId xmlns:a16="http://schemas.microsoft.com/office/drawing/2014/main" id="{3061624E-A41C-2B0C-47E2-4B3D251755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17" y="1935930"/>
            <a:ext cx="18367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1">
            <a:extLst>
              <a:ext uri="{FF2B5EF4-FFF2-40B4-BE49-F238E27FC236}">
                <a16:creationId xmlns:a16="http://schemas.microsoft.com/office/drawing/2014/main" id="{3A2DEB45-00C4-E327-1CB7-7D4F2EE18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17488"/>
            <a:ext cx="889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Kontrola		        Chłód1d		 Chłód 6d	   	           Chłód 3+3</a:t>
            </a:r>
          </a:p>
        </p:txBody>
      </p:sp>
      <p:pic>
        <p:nvPicPr>
          <p:cNvPr id="9219" name="Obraz 2">
            <a:extLst>
              <a:ext uri="{FF2B5EF4-FFF2-40B4-BE49-F238E27FC236}">
                <a16:creationId xmlns:a16="http://schemas.microsoft.com/office/drawing/2014/main" id="{33811551-5B02-EF68-09FC-FFFB6901A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87375"/>
            <a:ext cx="18367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Obraz 3">
            <a:extLst>
              <a:ext uri="{FF2B5EF4-FFF2-40B4-BE49-F238E27FC236}">
                <a16:creationId xmlns:a16="http://schemas.microsoft.com/office/drawing/2014/main" id="{19C4C1AE-CF7D-5BB1-016F-6778D9C24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7375"/>
            <a:ext cx="18367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az 4">
            <a:extLst>
              <a:ext uri="{FF2B5EF4-FFF2-40B4-BE49-F238E27FC236}">
                <a16:creationId xmlns:a16="http://schemas.microsoft.com/office/drawing/2014/main" id="{7E9CE572-D051-6243-01DB-351AB0BA3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049463"/>
            <a:ext cx="18510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az 6">
            <a:extLst>
              <a:ext uri="{FF2B5EF4-FFF2-40B4-BE49-F238E27FC236}">
                <a16:creationId xmlns:a16="http://schemas.microsoft.com/office/drawing/2014/main" id="{868C523E-3F8A-3270-6A55-083D03ACB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3573463"/>
            <a:ext cx="18446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Obraz 7">
            <a:extLst>
              <a:ext uri="{FF2B5EF4-FFF2-40B4-BE49-F238E27FC236}">
                <a16:creationId xmlns:a16="http://schemas.microsoft.com/office/drawing/2014/main" id="{E70949CB-D356-BA5A-7256-D0D1ED9ED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87375"/>
            <a:ext cx="18367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az 1">
            <a:extLst>
              <a:ext uri="{FF2B5EF4-FFF2-40B4-BE49-F238E27FC236}">
                <a16:creationId xmlns:a16="http://schemas.microsoft.com/office/drawing/2014/main" id="{EF89BE51-93B5-F1B2-C487-702712665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5950"/>
            <a:ext cx="17922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Obraz 8">
            <a:extLst>
              <a:ext uri="{FF2B5EF4-FFF2-40B4-BE49-F238E27FC236}">
                <a16:creationId xmlns:a16="http://schemas.microsoft.com/office/drawing/2014/main" id="{1CAC6182-2DCB-DDFE-5565-796EBF27D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49463"/>
            <a:ext cx="17922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Obraz 11">
            <a:extLst>
              <a:ext uri="{FF2B5EF4-FFF2-40B4-BE49-F238E27FC236}">
                <a16:creationId xmlns:a16="http://schemas.microsoft.com/office/drawing/2014/main" id="{0DFCF48C-3103-0699-F50B-DC87A8EACF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573463"/>
            <a:ext cx="18367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Obraz 5">
            <a:extLst>
              <a:ext uri="{FF2B5EF4-FFF2-40B4-BE49-F238E27FC236}">
                <a16:creationId xmlns:a16="http://schemas.microsoft.com/office/drawing/2014/main" id="{77CF92A1-3F2F-8B59-750E-8CBFA5E0B1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7" y="2091622"/>
            <a:ext cx="18589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le tekstowe 1">
            <a:extLst>
              <a:ext uri="{FF2B5EF4-FFF2-40B4-BE49-F238E27FC236}">
                <a16:creationId xmlns:a16="http://schemas.microsoft.com/office/drawing/2014/main" id="{9066003F-A181-AED5-8B1F-9063FE9C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160338"/>
            <a:ext cx="8645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err="1"/>
              <a:t>Summary</a:t>
            </a:r>
            <a:endParaRPr lang="pl-PL" altLang="pl-PL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err="1"/>
              <a:t>Bio-imaging</a:t>
            </a:r>
            <a:r>
              <a:rPr lang="pl-PL" altLang="pl-PL" sz="1600" dirty="0"/>
              <a:t> of </a:t>
            </a:r>
            <a:r>
              <a:rPr lang="pl-PL" altLang="pl-PL" sz="1600" dirty="0" err="1"/>
              <a:t>endogenous</a:t>
            </a:r>
            <a:r>
              <a:rPr lang="pl-PL" altLang="pl-PL" sz="1600" dirty="0"/>
              <a:t> NO </a:t>
            </a:r>
            <a:r>
              <a:rPr lang="pl-PL" altLang="pl-PL" sz="1600" dirty="0" err="1"/>
              <a:t>level</a:t>
            </a:r>
            <a:r>
              <a:rPr lang="pl-PL" altLang="pl-PL" sz="1600" dirty="0"/>
              <a:t> in </a:t>
            </a:r>
            <a:r>
              <a:rPr lang="pl-PL" altLang="pl-PL" sz="1600" dirty="0" err="1"/>
              <a:t>cucumber</a:t>
            </a:r>
            <a:r>
              <a:rPr lang="pl-PL" altLang="pl-PL" sz="1600" dirty="0"/>
              <a:t> </a:t>
            </a:r>
            <a:r>
              <a:rPr lang="pl-PL" altLang="pl-PL" sz="1600" dirty="0" err="1"/>
              <a:t>roots</a:t>
            </a:r>
            <a:r>
              <a:rPr lang="pl-PL" altLang="pl-PL" sz="1600" dirty="0"/>
              <a:t> </a:t>
            </a:r>
            <a:r>
              <a:rPr lang="pl-PL" altLang="pl-PL" sz="1600" dirty="0" err="1"/>
              <a:t>after</a:t>
            </a:r>
            <a:r>
              <a:rPr lang="pl-PL" altLang="pl-PL" sz="1600" dirty="0"/>
              <a:t> </a:t>
            </a:r>
            <a:r>
              <a:rPr lang="pl-PL" altLang="pl-PL" sz="1600" dirty="0" err="1"/>
              <a:t>plants</a:t>
            </a:r>
            <a:r>
              <a:rPr lang="pl-PL" altLang="pl-PL" sz="1600" dirty="0"/>
              <a:t> </a:t>
            </a:r>
            <a:r>
              <a:rPr lang="pl-PL" altLang="pl-PL" sz="1600" dirty="0" err="1"/>
              <a:t>exposure</a:t>
            </a:r>
            <a:r>
              <a:rPr lang="pl-PL" altLang="pl-PL" sz="1600" dirty="0"/>
              <a:t> to </a:t>
            </a:r>
            <a:r>
              <a:rPr lang="pl-PL" altLang="pl-PL" sz="1600" dirty="0" err="1"/>
              <a:t>low</a:t>
            </a:r>
            <a:r>
              <a:rPr lang="pl-PL" altLang="pl-PL" sz="1600" dirty="0"/>
              <a:t> temperaturę (LT).  </a:t>
            </a:r>
          </a:p>
        </p:txBody>
      </p:sp>
      <p:sp>
        <p:nvSpPr>
          <p:cNvPr id="11267" name="pole tekstowe 1">
            <a:extLst>
              <a:ext uri="{FF2B5EF4-FFF2-40B4-BE49-F238E27FC236}">
                <a16:creationId xmlns:a16="http://schemas.microsoft.com/office/drawing/2014/main" id="{5FBFA9BB-C343-AA3D-855F-4F9E4E005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889000"/>
            <a:ext cx="889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      Control	           LT 1d		 LT 6d	   	         LT 3+3</a:t>
            </a:r>
          </a:p>
        </p:txBody>
      </p:sp>
      <p:grpSp>
        <p:nvGrpSpPr>
          <p:cNvPr id="11268" name="Grupa 17">
            <a:extLst>
              <a:ext uri="{FF2B5EF4-FFF2-40B4-BE49-F238E27FC236}">
                <a16:creationId xmlns:a16="http://schemas.microsoft.com/office/drawing/2014/main" id="{795B10F6-1200-3B82-50E6-056349FD34A0}"/>
              </a:ext>
            </a:extLst>
          </p:cNvPr>
          <p:cNvGrpSpPr>
            <a:grpSpLocks/>
          </p:cNvGrpSpPr>
          <p:nvPr/>
        </p:nvGrpSpPr>
        <p:grpSpPr bwMode="auto">
          <a:xfrm>
            <a:off x="278283" y="1270000"/>
            <a:ext cx="8411692" cy="4710113"/>
            <a:chOff x="278976" y="1270493"/>
            <a:chExt cx="8410956" cy="4709184"/>
          </a:xfrm>
        </p:grpSpPr>
        <p:pic>
          <p:nvPicPr>
            <p:cNvPr id="11270" name="Obraz 6">
              <a:extLst>
                <a:ext uri="{FF2B5EF4-FFF2-40B4-BE49-F238E27FC236}">
                  <a16:creationId xmlns:a16="http://schemas.microsoft.com/office/drawing/2014/main" id="{B3187C73-7DA6-073E-DAD8-4D5BB9C97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4592203"/>
              <a:ext cx="1844675" cy="1387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Obraz 8">
              <a:extLst>
                <a:ext uri="{FF2B5EF4-FFF2-40B4-BE49-F238E27FC236}">
                  <a16:creationId xmlns:a16="http://schemas.microsoft.com/office/drawing/2014/main" id="{7ED0ED4A-53D2-3363-F66C-C0DB51110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507" y="4574777"/>
              <a:ext cx="1792287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Obraz 7">
              <a:extLst>
                <a:ext uri="{FF2B5EF4-FFF2-40B4-BE49-F238E27FC236}">
                  <a16:creationId xmlns:a16="http://schemas.microsoft.com/office/drawing/2014/main" id="{8FEAF49B-B946-C2EC-39ED-5C90F2F83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4" y="4574777"/>
              <a:ext cx="1885907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Obraz 3">
              <a:extLst>
                <a:ext uri="{FF2B5EF4-FFF2-40B4-BE49-F238E27FC236}">
                  <a16:creationId xmlns:a16="http://schemas.microsoft.com/office/drawing/2014/main" id="{516BACB3-1396-41BD-8493-7DD86523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235" y="2897121"/>
              <a:ext cx="1854200" cy="1399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Obraz 12">
              <a:extLst>
                <a:ext uri="{FF2B5EF4-FFF2-40B4-BE49-F238E27FC236}">
                  <a16:creationId xmlns:a16="http://schemas.microsoft.com/office/drawing/2014/main" id="{2C8EC8D7-CF9D-69D7-E57F-709AC6B7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732" y="2897121"/>
              <a:ext cx="1854200" cy="1399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Obraz 17">
              <a:extLst>
                <a:ext uri="{FF2B5EF4-FFF2-40B4-BE49-F238E27FC236}">
                  <a16:creationId xmlns:a16="http://schemas.microsoft.com/office/drawing/2014/main" id="{3585ACB0-90E9-A91C-4ED2-22C3DB36F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550" y="2897121"/>
              <a:ext cx="1854200" cy="1399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Obraz 13">
              <a:extLst>
                <a:ext uri="{FF2B5EF4-FFF2-40B4-BE49-F238E27FC236}">
                  <a16:creationId xmlns:a16="http://schemas.microsoft.com/office/drawing/2014/main" id="{BB9868FC-66D2-C18F-9D64-AECB1A657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76" y="2897121"/>
              <a:ext cx="1854200" cy="1399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Obraz 5">
              <a:extLst>
                <a:ext uri="{FF2B5EF4-FFF2-40B4-BE49-F238E27FC236}">
                  <a16:creationId xmlns:a16="http://schemas.microsoft.com/office/drawing/2014/main" id="{DD39ED79-4CEE-9CA6-4DEC-1B3713A0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199" y="1270494"/>
              <a:ext cx="1816100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Obraz 11">
              <a:extLst>
                <a:ext uri="{FF2B5EF4-FFF2-40B4-BE49-F238E27FC236}">
                  <a16:creationId xmlns:a16="http://schemas.microsoft.com/office/drawing/2014/main" id="{F73D2B14-C9AE-11AB-BDB0-86DCB1FD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476" y="1297482"/>
              <a:ext cx="1854200" cy="135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Obraz 13">
              <a:extLst>
                <a:ext uri="{FF2B5EF4-FFF2-40B4-BE49-F238E27FC236}">
                  <a16:creationId xmlns:a16="http://schemas.microsoft.com/office/drawing/2014/main" id="{DA1A1CC5-56E5-4CA8-DB3E-E2819AFA2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725" y="1270493"/>
              <a:ext cx="1851025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Obraz 20">
              <a:extLst>
                <a:ext uri="{FF2B5EF4-FFF2-40B4-BE49-F238E27FC236}">
                  <a16:creationId xmlns:a16="http://schemas.microsoft.com/office/drawing/2014/main" id="{B6F6AC07-18AF-682F-2AA2-D076CD2B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79" y="1270494"/>
              <a:ext cx="1852612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Obraz 14">
            <a:extLst>
              <a:ext uri="{FF2B5EF4-FFF2-40B4-BE49-F238E27FC236}">
                <a16:creationId xmlns:a16="http://schemas.microsoft.com/office/drawing/2014/main" id="{F680C4D5-B914-A953-0FB3-371D0FB461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" y="4530751"/>
            <a:ext cx="18589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300</Words>
  <Application>Microsoft Office PowerPoint</Application>
  <PresentationFormat>Pokaz na ekranie (4:3)</PresentationFormat>
  <Paragraphs>14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OEM</dc:creator>
  <cp:lastModifiedBy>Diana Szczęsna</cp:lastModifiedBy>
  <cp:revision>23</cp:revision>
  <dcterms:created xsi:type="dcterms:W3CDTF">2014-11-24T13:35:26Z</dcterms:created>
  <dcterms:modified xsi:type="dcterms:W3CDTF">2024-03-20T08:32:12Z</dcterms:modified>
</cp:coreProperties>
</file>